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Merriweather" panose="00000500000000000000" pitchFamily="2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4678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425913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Movie Recommendation System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3874294"/>
            <a:ext cx="7416403" cy="12339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Leveraging ALS in PySpark for Personalized Entertainment</a:t>
            </a:r>
            <a:endParaRPr lang="en-US" sz="3850" dirty="0"/>
          </a:p>
        </p:txBody>
      </p:sp>
      <p:sp>
        <p:nvSpPr>
          <p:cNvPr id="5" name="Text 2"/>
          <p:cNvSpPr/>
          <p:nvPr/>
        </p:nvSpPr>
        <p:spPr>
          <a:xfrm>
            <a:off x="6350198" y="5478423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Dataset: MovieLens (100k ratings) | Tools: PySpark MLlib | Technique: Collaborative Filtering</a:t>
            </a:r>
            <a:endParaRPr lang="en-US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1FA4A3-74C2-61B1-D852-85669DC77D46}"/>
              </a:ext>
            </a:extLst>
          </p:cNvPr>
          <p:cNvSpPr/>
          <p:nvPr/>
        </p:nvSpPr>
        <p:spPr>
          <a:xfrm>
            <a:off x="12863245" y="7746715"/>
            <a:ext cx="168496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06120" y="531971"/>
            <a:ext cx="2418040" cy="3021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CHALLENGE</a:t>
            </a: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4786908" y="1027509"/>
            <a:ext cx="5056584" cy="4835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800"/>
              </a:lnSpc>
              <a:buNone/>
            </a:pPr>
            <a:r>
              <a:rPr lang="en-US" sz="3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Navigating Infinite Choices</a:t>
            </a:r>
            <a:endParaRPr lang="en-US" sz="3000" dirty="0"/>
          </a:p>
        </p:txBody>
      </p:sp>
      <p:sp>
        <p:nvSpPr>
          <p:cNvPr id="4" name="Text 2"/>
          <p:cNvSpPr/>
          <p:nvPr/>
        </p:nvSpPr>
        <p:spPr>
          <a:xfrm>
            <a:off x="676989" y="1975247"/>
            <a:ext cx="6402229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Users face decision paralysis with overwhelming content libraries. The need for personalized suggestions is critical for engagement.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676989" y="2768441"/>
            <a:ext cx="640222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Ratings.csv: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userId, movieId, rating, timestamp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76989" y="3145631"/>
            <a:ext cx="6402229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Movies.csv:</a:t>
            </a: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movieId, title, genres</a:t>
            </a:r>
            <a:endParaRPr lang="en-US" sz="15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464" y="1673995"/>
            <a:ext cx="6023634" cy="602363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A0D64F2-9447-69C0-0A58-5929C4614914}"/>
              </a:ext>
            </a:extLst>
          </p:cNvPr>
          <p:cNvSpPr/>
          <p:nvPr/>
        </p:nvSpPr>
        <p:spPr>
          <a:xfrm>
            <a:off x="12850719" y="7746715"/>
            <a:ext cx="168496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07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45512" y="627578"/>
            <a:ext cx="2852857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OUR APPROACH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2254448" y="1212294"/>
            <a:ext cx="4635103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ALS Model Workflow</a:t>
            </a:r>
            <a:endParaRPr lang="en-US" sz="3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790" y="2125147"/>
            <a:ext cx="1141095" cy="136933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168009" y="2353270"/>
            <a:ext cx="2852857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Load Datasets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2168009" y="2846784"/>
            <a:ext cx="617720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Ratings &amp; Movies data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790" y="3494484"/>
            <a:ext cx="1141095" cy="1369338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2168009" y="3722608"/>
            <a:ext cx="2852857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Train ALS Model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2168009" y="4216122"/>
            <a:ext cx="617720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Collaborative Filtering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790" y="4863822"/>
            <a:ext cx="1141095" cy="136933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2168009" y="5091946"/>
            <a:ext cx="2852857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Evaluate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2168009" y="5585460"/>
            <a:ext cx="617720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Measure RMSE accuracy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8790" y="6233160"/>
            <a:ext cx="1141095" cy="1369338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2168009" y="6461284"/>
            <a:ext cx="3885962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Generate Recommendations</a:t>
            </a:r>
            <a:endParaRPr lang="en-US" sz="2200" dirty="0"/>
          </a:p>
        </p:txBody>
      </p:sp>
      <p:sp>
        <p:nvSpPr>
          <p:cNvPr id="16" name="Text 9"/>
          <p:cNvSpPr/>
          <p:nvPr/>
        </p:nvSpPr>
        <p:spPr>
          <a:xfrm>
            <a:off x="2168009" y="6954798"/>
            <a:ext cx="6177201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Top-N Movies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12061" y="823793"/>
            <a:ext cx="2606159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IMPLEMENTATION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5060275" y="1358027"/>
            <a:ext cx="4509849" cy="5211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100"/>
              </a:lnSpc>
              <a:buNone/>
            </a:pPr>
            <a:r>
              <a:rPr lang="en-US" sz="32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PySpark ALS in Action</a:t>
            </a:r>
            <a:endParaRPr lang="en-US" sz="3250" dirty="0"/>
          </a:p>
        </p:txBody>
      </p:sp>
      <p:sp>
        <p:nvSpPr>
          <p:cNvPr id="4" name="Text 2"/>
          <p:cNvSpPr/>
          <p:nvPr/>
        </p:nvSpPr>
        <p:spPr>
          <a:xfrm>
            <a:off x="729734" y="2379464"/>
            <a:ext cx="6331148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Utilizing PySpark MLlib's ALS for scalable recommendation engine. Parameters tuned for optimal performance: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9734" y="3234095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Rank: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10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9734" y="3640455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RegParam: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0.1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9734" y="4046815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MaxIter: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10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29734" y="4453176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ColdStartStrategy:</a:t>
            </a: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'drop'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9734" y="4974312"/>
            <a:ext cx="63311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Movie titles and genres joined for rich recommendations.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577138" y="2426375"/>
            <a:ext cx="6331148" cy="4744760"/>
          </a:xfrm>
          <a:prstGeom prst="roundRect">
            <a:avLst>
              <a:gd name="adj" fmla="val 184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7584758" y="2433995"/>
            <a:ext cx="6315908" cy="12657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7793474" y="2566630"/>
            <a:ext cx="8423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060418" y="2566630"/>
            <a:ext cx="21016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Toy Story (1995)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586686" y="2566630"/>
            <a:ext cx="1154311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Animation|Children|Comedy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3165574" y="2566630"/>
            <a:ext cx="5266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4.2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584758" y="3699748"/>
            <a:ext cx="6315908" cy="126575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7793474" y="3832384"/>
            <a:ext cx="8423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060418" y="3832384"/>
            <a:ext cx="21016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Jumanji (1995)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1586686" y="3832384"/>
            <a:ext cx="1154311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Adventure|Children|Fantasy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3165574" y="3832384"/>
            <a:ext cx="5266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3.8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584758" y="4965502"/>
            <a:ext cx="6315908" cy="126575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7793474" y="5098137"/>
            <a:ext cx="8423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060418" y="5098137"/>
            <a:ext cx="21016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Forrest Gump (1994)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586686" y="5098137"/>
            <a:ext cx="1154311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Comedy|Drama|Romance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3165574" y="5098137"/>
            <a:ext cx="5266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4.5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84758" y="6231255"/>
            <a:ext cx="6315908" cy="9322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7793474" y="6363891"/>
            <a:ext cx="842367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060418" y="6363891"/>
            <a:ext cx="2101691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Pulp Fiction (1994)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1586686" y="6363891"/>
            <a:ext cx="1154311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Comedy|Crime|Drama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3165574" y="6363891"/>
            <a:ext cx="52661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4.1</a:t>
            </a:r>
            <a:endParaRPr lang="en-US" sz="16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D39FB5B-A485-5CC4-4FEA-59F38D99614E}"/>
              </a:ext>
            </a:extLst>
          </p:cNvPr>
          <p:cNvSpPr/>
          <p:nvPr/>
        </p:nvSpPr>
        <p:spPr>
          <a:xfrm>
            <a:off x="12852971" y="7746715"/>
            <a:ext cx="168496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5619" y="620197"/>
            <a:ext cx="2819043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OUTCOMES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528423" y="1198126"/>
            <a:ext cx="5573435" cy="563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00"/>
              </a:lnSpc>
              <a:buNone/>
            </a:pPr>
            <a:r>
              <a:rPr lang="en-US" sz="3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Impact &amp; Future Potential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89265" y="2325648"/>
            <a:ext cx="3382923" cy="422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Results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89265" y="2973943"/>
            <a:ext cx="6930985" cy="721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Achieved a robust RMSE of </a:t>
            </a: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~0.85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, indicating high prediction accuracy.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9265" y="3898344"/>
            <a:ext cx="6930985" cy="721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System generates personalized Top-10 movie recommendations for each user.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9265" y="4845368"/>
            <a:ext cx="3382923" cy="422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Significance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89265" y="5493663"/>
            <a:ext cx="6930985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Enhances user experience on streaming platforms.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89265" y="5933242"/>
            <a:ext cx="6930985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Drives content discovery and increased engagement.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89265" y="6372820"/>
            <a:ext cx="6930985" cy="3607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Reduces churn by providing relevant suggestions.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0BE03D-9B6B-36AF-A0F7-0125F5EACABB}"/>
              </a:ext>
            </a:extLst>
          </p:cNvPr>
          <p:cNvSpPr/>
          <p:nvPr/>
        </p:nvSpPr>
        <p:spPr>
          <a:xfrm>
            <a:off x="12863245" y="7746715"/>
            <a:ext cx="168496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7939" y="2353866"/>
            <a:ext cx="5570696" cy="557069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06428B0-65ED-F472-5B35-54BB2604A49B}"/>
              </a:ext>
            </a:extLst>
          </p:cNvPr>
          <p:cNvSpPr/>
          <p:nvPr/>
        </p:nvSpPr>
        <p:spPr>
          <a:xfrm>
            <a:off x="12863245" y="7746715"/>
            <a:ext cx="168496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69B617-7185-4247-DE8E-E44322363773}"/>
              </a:ext>
            </a:extLst>
          </p:cNvPr>
          <p:cNvSpPr txBox="1"/>
          <p:nvPr/>
        </p:nvSpPr>
        <p:spPr>
          <a:xfrm>
            <a:off x="924674" y="431515"/>
            <a:ext cx="2938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YARN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3C2391-76AD-5F75-27FE-7FB5128446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618" y="5256156"/>
            <a:ext cx="13012220" cy="21762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197896-3EA5-0FE8-806B-CBC029374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6" y="1139401"/>
            <a:ext cx="12935164" cy="31729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A0FBF3-5FC4-2074-D855-C30CA1FBE10B}"/>
              </a:ext>
            </a:extLst>
          </p:cNvPr>
          <p:cNvSpPr txBox="1"/>
          <p:nvPr/>
        </p:nvSpPr>
        <p:spPr>
          <a:xfrm>
            <a:off x="796248" y="4430319"/>
            <a:ext cx="29384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SPARK</a:t>
            </a:r>
          </a:p>
        </p:txBody>
      </p:sp>
    </p:spTree>
    <p:extLst>
      <p:ext uri="{BB962C8B-B14F-4D97-AF65-F5344CB8AC3E}">
        <p14:creationId xmlns:p14="http://schemas.microsoft.com/office/powerpoint/2010/main" val="4253571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950EE8-55E2-FB86-9E7A-F63EACF1D765}"/>
              </a:ext>
            </a:extLst>
          </p:cNvPr>
          <p:cNvSpPr txBox="1"/>
          <p:nvPr/>
        </p:nvSpPr>
        <p:spPr>
          <a:xfrm>
            <a:off x="842481" y="1874698"/>
            <a:ext cx="5280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Top 10 Active Users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6E2BCB5-6DFC-2FC4-D944-AE92DD1F5E48}"/>
              </a:ext>
            </a:extLst>
          </p:cNvPr>
          <p:cNvSpPr/>
          <p:nvPr/>
        </p:nvSpPr>
        <p:spPr>
          <a:xfrm>
            <a:off x="12863245" y="7746715"/>
            <a:ext cx="168496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5B525F-1282-E303-A287-1C0934FAD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674" y="2454493"/>
            <a:ext cx="6269296" cy="31346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B7E35D-4B19-B2CA-734A-B9CCF405289D}"/>
              </a:ext>
            </a:extLst>
          </p:cNvPr>
          <p:cNvSpPr txBox="1"/>
          <p:nvPr/>
        </p:nvSpPr>
        <p:spPr>
          <a:xfrm>
            <a:off x="6348573" y="588723"/>
            <a:ext cx="1933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Graphs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3FAF30-D4FB-EAB2-EB14-8A299F7D18FD}"/>
              </a:ext>
            </a:extLst>
          </p:cNvPr>
          <p:cNvSpPr txBox="1"/>
          <p:nvPr/>
        </p:nvSpPr>
        <p:spPr>
          <a:xfrm>
            <a:off x="7582328" y="1874698"/>
            <a:ext cx="6811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Top 10 Recommended Movies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E01B2C-3B8A-2EAA-2F21-75A8D6828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2328" y="2454493"/>
            <a:ext cx="6714166" cy="313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32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252</Words>
  <Application>Microsoft Office PowerPoint</Application>
  <PresentationFormat>Custom</PresentationFormat>
  <Paragraphs>61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Merriweather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Muhammad Qais</cp:lastModifiedBy>
  <cp:revision>5</cp:revision>
  <dcterms:created xsi:type="dcterms:W3CDTF">2025-09-10T04:59:18Z</dcterms:created>
  <dcterms:modified xsi:type="dcterms:W3CDTF">2025-09-10T05:07:16Z</dcterms:modified>
</cp:coreProperties>
</file>